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7"/>
  </p:notesMasterIdLst>
  <p:sldIdLst>
    <p:sldId id="267" r:id="rId4"/>
    <p:sldId id="262" r:id="rId5"/>
    <p:sldId id="263" r:id="rId6"/>
    <p:sldId id="270" r:id="rId7"/>
    <p:sldId id="272" r:id="rId8"/>
    <p:sldId id="277" r:id="rId9"/>
    <p:sldId id="278" r:id="rId10"/>
    <p:sldId id="279" r:id="rId11"/>
    <p:sldId id="271" r:id="rId12"/>
    <p:sldId id="274" r:id="rId13"/>
    <p:sldId id="280" r:id="rId14"/>
    <p:sldId id="268" r:id="rId15"/>
    <p:sldId id="276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SamsungOne 450C" panose="020B0506030303020204" charset="0"/>
      <p:regular r:id="rId22"/>
    </p:embeddedFont>
    <p:embeddedFont>
      <p:font typeface="SamsungOne 800C" panose="020B0906030303020204" charset="0"/>
      <p:bold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8E4"/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19" autoAdjust="0"/>
    <p:restoredTop sz="94660"/>
  </p:normalViewPr>
  <p:slideViewPr>
    <p:cSldViewPr snapToGrid="0">
      <p:cViewPr varScale="1">
        <p:scale>
          <a:sx n="85" d="100"/>
          <a:sy n="85" d="100"/>
        </p:scale>
        <p:origin x="102" y="10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09.05.2024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09.05.2024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664664"/>
            <a:ext cx="9257907" cy="690677"/>
          </a:xfrm>
        </p:spPr>
        <p:txBody>
          <a:bodyPr/>
          <a:lstStyle/>
          <a:p>
            <a:r>
              <a:rPr lang="ru-RU" b="1" dirty="0"/>
              <a:t>Результат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69FC5DA-1FB8-44B9-8F06-2991DE983A4E}"/>
              </a:ext>
            </a:extLst>
          </p:cNvPr>
          <p:cNvSpPr txBox="1">
            <a:spLocks/>
          </p:cNvSpPr>
          <p:nvPr/>
        </p:nvSpPr>
        <p:spPr>
          <a:xfrm>
            <a:off x="993913" y="2077278"/>
            <a:ext cx="2435087" cy="944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DB59802-0E7A-40A1-8237-19424261F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611" y="1762870"/>
            <a:ext cx="8821518" cy="389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743470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09.05.2024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664664"/>
            <a:ext cx="9257907" cy="690677"/>
          </a:xfrm>
        </p:spPr>
        <p:txBody>
          <a:bodyPr/>
          <a:lstStyle/>
          <a:p>
            <a:r>
              <a:rPr lang="ru-RU" b="1" dirty="0"/>
              <a:t>Результат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69FC5DA-1FB8-44B9-8F06-2991DE983A4E}"/>
              </a:ext>
            </a:extLst>
          </p:cNvPr>
          <p:cNvSpPr txBox="1">
            <a:spLocks/>
          </p:cNvSpPr>
          <p:nvPr/>
        </p:nvSpPr>
        <p:spPr>
          <a:xfrm>
            <a:off x="993913" y="2077278"/>
            <a:ext cx="2435087" cy="944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5828ED-FCE3-4E1B-983B-3F160F334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0932" y="5251626"/>
            <a:ext cx="2327473" cy="82301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D10F93-9FB4-446D-A3AD-AE1A3DF24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4866" y="1113450"/>
            <a:ext cx="6328136" cy="522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60254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4">
            <a:extLst>
              <a:ext uri="{FF2B5EF4-FFF2-40B4-BE49-F238E27FC236}">
                <a16:creationId xmlns:a16="http://schemas.microsoft.com/office/drawing/2014/main" id="{012A0AEA-A340-4B7E-A34C-1D021F947F86}"/>
              </a:ext>
            </a:extLst>
          </p:cNvPr>
          <p:cNvSpPr txBox="1">
            <a:spLocks/>
          </p:cNvSpPr>
          <p:nvPr/>
        </p:nvSpPr>
        <p:spPr>
          <a:xfrm>
            <a:off x="2941590" y="3172695"/>
            <a:ext cx="6308819" cy="116736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451248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0110" y="2748674"/>
            <a:ext cx="9144000" cy="1360652"/>
          </a:xfrm>
        </p:spPr>
        <p:txBody>
          <a:bodyPr>
            <a:normAutofit/>
          </a:bodyPr>
          <a:lstStyle/>
          <a:p>
            <a:r>
              <a:rPr lang="en-US" b="1" dirty="0" err="1"/>
              <a:t>DinoRush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1360652"/>
          </a:xfrm>
        </p:spPr>
        <p:txBody>
          <a:bodyPr>
            <a:normAutofit/>
          </a:bodyPr>
          <a:lstStyle/>
          <a:p>
            <a:r>
              <a:rPr lang="ru-RU" dirty="0"/>
              <a:t>Автор: Снорикова Дарья</a:t>
            </a:r>
          </a:p>
          <a:p>
            <a:r>
              <a:rPr lang="ru-RU" dirty="0"/>
              <a:t>Руководитель: </a:t>
            </a:r>
            <a:r>
              <a:rPr lang="ru-RU" dirty="0" err="1"/>
              <a:t>Ионисян</a:t>
            </a:r>
            <a:r>
              <a:rPr lang="ru-RU" dirty="0"/>
              <a:t> Андрей Сергеевич</a:t>
            </a:r>
          </a:p>
          <a:p>
            <a:r>
              <a:rPr lang="ru-RU" dirty="0" err="1"/>
              <a:t>г.Ставрополь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09.05.2024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09.05.2024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666899"/>
            <a:ext cx="9257907" cy="690677"/>
          </a:xfrm>
        </p:spPr>
        <p:txBody>
          <a:bodyPr/>
          <a:lstStyle/>
          <a:p>
            <a:r>
              <a:rPr lang="ru-RU" b="1" dirty="0"/>
              <a:t>Описание проекта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D886C80E-CC0D-4575-BD66-5A7C11006F28}"/>
              </a:ext>
            </a:extLst>
          </p:cNvPr>
          <p:cNvSpPr txBox="1">
            <a:spLocks/>
          </p:cNvSpPr>
          <p:nvPr/>
        </p:nvSpPr>
        <p:spPr>
          <a:xfrm>
            <a:off x="863138" y="1505478"/>
            <a:ext cx="9144000" cy="192352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DinoRush</a:t>
            </a:r>
            <a:r>
              <a:rPr lang="en-US" dirty="0"/>
              <a:t> – </a:t>
            </a:r>
            <a:r>
              <a:rPr lang="ru-RU" dirty="0"/>
              <a:t>аркадная игра про бегущего динозаврика, на основе игры </a:t>
            </a:r>
            <a:r>
              <a:rPr lang="en-US" dirty="0"/>
              <a:t>google chrome. </a:t>
            </a:r>
            <a:r>
              <a:rPr lang="ru-RU" dirty="0"/>
              <a:t> Цель – избегать препятствия и прожить как можно дольше, заработав при этом очки.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E946248-4D98-4E24-A4BE-D7876BA2A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468" y="3170024"/>
            <a:ext cx="3539952" cy="284356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E0F8B91-B1C3-4EC8-9D12-7E1F929AE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420" y="3303366"/>
            <a:ext cx="1443986" cy="2490759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270572E-3689-4BDC-B8F7-05579379FEA7}"/>
              </a:ext>
            </a:extLst>
          </p:cNvPr>
          <p:cNvSpPr/>
          <p:nvPr/>
        </p:nvSpPr>
        <p:spPr>
          <a:xfrm>
            <a:off x="5084403" y="5880999"/>
            <a:ext cx="1739347" cy="45719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5FB3734-58FE-40A7-BD7C-CB0AF7DA3805}"/>
              </a:ext>
            </a:extLst>
          </p:cNvPr>
          <p:cNvSpPr/>
          <p:nvPr/>
        </p:nvSpPr>
        <p:spPr>
          <a:xfrm>
            <a:off x="3846509" y="5655365"/>
            <a:ext cx="18877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09.05.2024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7" y="1202243"/>
            <a:ext cx="9257907" cy="690677"/>
          </a:xfrm>
        </p:spPr>
        <p:txBody>
          <a:bodyPr/>
          <a:lstStyle/>
          <a:p>
            <a:r>
              <a:rPr lang="ru-RU" b="1" dirty="0"/>
              <a:t>Особенности проекта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D886C80E-CC0D-4575-BD66-5A7C11006F28}"/>
              </a:ext>
            </a:extLst>
          </p:cNvPr>
          <p:cNvSpPr txBox="1">
            <a:spLocks/>
          </p:cNvSpPr>
          <p:nvPr/>
        </p:nvSpPr>
        <p:spPr>
          <a:xfrm>
            <a:off x="920090" y="2467238"/>
            <a:ext cx="9144000" cy="267129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Язык программирования </a:t>
            </a:r>
            <a:r>
              <a:rPr lang="en-US" dirty="0"/>
              <a:t>Java</a:t>
            </a:r>
          </a:p>
          <a:p>
            <a:r>
              <a:rPr lang="ru-RU" dirty="0"/>
              <a:t>Игровой движок </a:t>
            </a:r>
            <a:r>
              <a:rPr lang="en-US" dirty="0" err="1"/>
              <a:t>JMonkey</a:t>
            </a:r>
            <a:r>
              <a:rPr lang="en-US" dirty="0"/>
              <a:t> Engine 3</a:t>
            </a:r>
          </a:p>
          <a:p>
            <a:r>
              <a:rPr lang="ru-RU" dirty="0"/>
              <a:t>3</a:t>
            </a:r>
            <a:r>
              <a:rPr lang="en-US" dirty="0"/>
              <a:t>D</a:t>
            </a:r>
            <a:endParaRPr lang="ru-RU" dirty="0"/>
          </a:p>
          <a:p>
            <a:r>
              <a:rPr lang="ru-RU" dirty="0"/>
              <a:t>Звуковые эффекты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69FC5DA-1FB8-44B9-8F06-2991DE983A4E}"/>
              </a:ext>
            </a:extLst>
          </p:cNvPr>
          <p:cNvSpPr txBox="1">
            <a:spLocks/>
          </p:cNvSpPr>
          <p:nvPr/>
        </p:nvSpPr>
        <p:spPr>
          <a:xfrm>
            <a:off x="993913" y="2077278"/>
            <a:ext cx="2435087" cy="944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9835925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09.05.2024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597267"/>
            <a:ext cx="9257907" cy="690677"/>
          </a:xfrm>
        </p:spPr>
        <p:txBody>
          <a:bodyPr/>
          <a:lstStyle/>
          <a:p>
            <a:r>
              <a:rPr lang="ru-RU" b="1" dirty="0"/>
              <a:t>Структура проекта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69FC5DA-1FB8-44B9-8F06-2991DE983A4E}"/>
              </a:ext>
            </a:extLst>
          </p:cNvPr>
          <p:cNvSpPr txBox="1">
            <a:spLocks/>
          </p:cNvSpPr>
          <p:nvPr/>
        </p:nvSpPr>
        <p:spPr>
          <a:xfrm>
            <a:off x="993913" y="2077278"/>
            <a:ext cx="2435087" cy="944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AD3B530-BB6A-4FC9-8FCD-B8FEA61151E3}"/>
              </a:ext>
            </a:extLst>
          </p:cNvPr>
          <p:cNvSpPr/>
          <p:nvPr/>
        </p:nvSpPr>
        <p:spPr>
          <a:xfrm>
            <a:off x="4368032" y="1227500"/>
            <a:ext cx="2991679" cy="56653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068E4"/>
                </a:solidFill>
              </a:rPr>
              <a:t>LaunchActivity</a:t>
            </a:r>
            <a:endParaRPr lang="ru-RU" dirty="0">
              <a:solidFill>
                <a:srgbClr val="0068E4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2B99BE2-6899-43C7-B5BC-CE7EC1525A53}"/>
              </a:ext>
            </a:extLst>
          </p:cNvPr>
          <p:cNvSpPr/>
          <p:nvPr/>
        </p:nvSpPr>
        <p:spPr>
          <a:xfrm>
            <a:off x="4368032" y="2121085"/>
            <a:ext cx="2991679" cy="5665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068E4"/>
                </a:solidFill>
              </a:rPr>
              <a:t>GameActivity</a:t>
            </a:r>
            <a:endParaRPr lang="ru-RU" dirty="0">
              <a:solidFill>
                <a:srgbClr val="0068E4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E4D3000-91FA-49DB-A9D3-E1328B1D296B}"/>
              </a:ext>
            </a:extLst>
          </p:cNvPr>
          <p:cNvSpPr/>
          <p:nvPr/>
        </p:nvSpPr>
        <p:spPr>
          <a:xfrm>
            <a:off x="4368032" y="3018530"/>
            <a:ext cx="2991679" cy="5665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068E4"/>
                </a:solidFill>
              </a:rPr>
              <a:t>GameView</a:t>
            </a:r>
            <a:endParaRPr lang="ru-RU" dirty="0">
              <a:solidFill>
                <a:srgbClr val="0068E4"/>
              </a:solidFill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7BC7E656-8CE8-48EF-BCC8-899AD41FB5F1}"/>
              </a:ext>
            </a:extLst>
          </p:cNvPr>
          <p:cNvSpPr/>
          <p:nvPr/>
        </p:nvSpPr>
        <p:spPr>
          <a:xfrm>
            <a:off x="4864626" y="3882955"/>
            <a:ext cx="1998487" cy="5449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068E4"/>
                </a:solidFill>
              </a:rPr>
              <a:t>GameObject</a:t>
            </a:r>
            <a:endParaRPr lang="ru-RU" dirty="0">
              <a:solidFill>
                <a:srgbClr val="0068E4"/>
              </a:solidFill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B837D08-2A9F-49C6-AADB-22D7141B3A7B}"/>
              </a:ext>
            </a:extLst>
          </p:cNvPr>
          <p:cNvSpPr/>
          <p:nvPr/>
        </p:nvSpPr>
        <p:spPr>
          <a:xfrm>
            <a:off x="849374" y="3840875"/>
            <a:ext cx="1998487" cy="5449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68E4"/>
                </a:solidFill>
              </a:rPr>
              <a:t>Dino</a:t>
            </a:r>
            <a:endParaRPr lang="ru-RU" dirty="0">
              <a:solidFill>
                <a:srgbClr val="0068E4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6FB43784-8C1A-49C4-B892-8FB6E5F6E8C8}"/>
              </a:ext>
            </a:extLst>
          </p:cNvPr>
          <p:cNvSpPr/>
          <p:nvPr/>
        </p:nvSpPr>
        <p:spPr>
          <a:xfrm>
            <a:off x="7636294" y="4974833"/>
            <a:ext cx="1998487" cy="54499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68E4"/>
                </a:solidFill>
              </a:rPr>
              <a:t>Cloud</a:t>
            </a:r>
            <a:endParaRPr lang="ru-RU" dirty="0">
              <a:solidFill>
                <a:srgbClr val="0068E4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0FA07EC6-C806-4B1D-9FC8-B518FE781180}"/>
              </a:ext>
            </a:extLst>
          </p:cNvPr>
          <p:cNvSpPr/>
          <p:nvPr/>
        </p:nvSpPr>
        <p:spPr>
          <a:xfrm>
            <a:off x="2234737" y="4974833"/>
            <a:ext cx="1998487" cy="54499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68E4"/>
                </a:solidFill>
              </a:rPr>
              <a:t>Cactus</a:t>
            </a:r>
            <a:endParaRPr lang="ru-RU" dirty="0">
              <a:solidFill>
                <a:srgbClr val="0068E4"/>
              </a:solidFill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065A6652-37EC-4B57-A8E9-C03CEEBEE6B9}"/>
              </a:ext>
            </a:extLst>
          </p:cNvPr>
          <p:cNvSpPr/>
          <p:nvPr/>
        </p:nvSpPr>
        <p:spPr>
          <a:xfrm>
            <a:off x="4864627" y="4974833"/>
            <a:ext cx="1998487" cy="54499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068E4"/>
                </a:solidFill>
              </a:rPr>
              <a:t>Pterod</a:t>
            </a:r>
            <a:endParaRPr lang="ru-RU" dirty="0">
              <a:solidFill>
                <a:srgbClr val="0068E4"/>
              </a:solidFill>
            </a:endParaRPr>
          </a:p>
        </p:txBody>
      </p:sp>
      <p:cxnSp>
        <p:nvCxnSpPr>
          <p:cNvPr id="10" name="Соединитель: уступ 9">
            <a:extLst>
              <a:ext uri="{FF2B5EF4-FFF2-40B4-BE49-F238E27FC236}">
                <a16:creationId xmlns:a16="http://schemas.microsoft.com/office/drawing/2014/main" id="{C29636AF-7C1C-4618-8981-CFF54887B9DF}"/>
              </a:ext>
            </a:extLst>
          </p:cNvPr>
          <p:cNvCxnSpPr>
            <a:stCxn id="11" idx="1"/>
            <a:endCxn id="15" idx="0"/>
          </p:cNvCxnSpPr>
          <p:nvPr/>
        </p:nvCxnSpPr>
        <p:spPr>
          <a:xfrm rot="10800000" flipV="1">
            <a:off x="1848618" y="3301795"/>
            <a:ext cx="2519414" cy="5390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оединитель: уступ 19">
            <a:extLst>
              <a:ext uri="{FF2B5EF4-FFF2-40B4-BE49-F238E27FC236}">
                <a16:creationId xmlns:a16="http://schemas.microsoft.com/office/drawing/2014/main" id="{9B7485F9-BCC0-4A70-B615-173AABC520DB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rot="5400000">
            <a:off x="5714924" y="3734007"/>
            <a:ext cx="297894" cy="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FDAE79A3-2F41-49CF-AD4A-F3C5A229AF5F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>
            <a:off x="5863870" y="4427950"/>
            <a:ext cx="1" cy="5468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: уступ 25">
            <a:extLst>
              <a:ext uri="{FF2B5EF4-FFF2-40B4-BE49-F238E27FC236}">
                <a16:creationId xmlns:a16="http://schemas.microsoft.com/office/drawing/2014/main" id="{F248D465-9F0F-40E9-B856-21E146D3C254}"/>
              </a:ext>
            </a:extLst>
          </p:cNvPr>
          <p:cNvCxnSpPr>
            <a:stCxn id="14" idx="3"/>
            <a:endCxn id="16" idx="0"/>
          </p:cNvCxnSpPr>
          <p:nvPr/>
        </p:nvCxnSpPr>
        <p:spPr>
          <a:xfrm>
            <a:off x="6863113" y="4155453"/>
            <a:ext cx="1772425" cy="8193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Соединитель: уступ 27">
            <a:extLst>
              <a:ext uri="{FF2B5EF4-FFF2-40B4-BE49-F238E27FC236}">
                <a16:creationId xmlns:a16="http://schemas.microsoft.com/office/drawing/2014/main" id="{6696C0D8-5E9A-426B-AA50-E30F8E7A2393}"/>
              </a:ext>
            </a:extLst>
          </p:cNvPr>
          <p:cNvCxnSpPr>
            <a:stCxn id="14" idx="1"/>
            <a:endCxn id="17" idx="0"/>
          </p:cNvCxnSpPr>
          <p:nvPr/>
        </p:nvCxnSpPr>
        <p:spPr>
          <a:xfrm rot="10800000" flipV="1">
            <a:off x="3233982" y="4155453"/>
            <a:ext cx="1630645" cy="8193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902853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09.05.2024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7" y="1202243"/>
            <a:ext cx="9257907" cy="690677"/>
          </a:xfrm>
        </p:spPr>
        <p:txBody>
          <a:bodyPr/>
          <a:lstStyle/>
          <a:p>
            <a:r>
              <a:rPr lang="en-US" b="1" dirty="0"/>
              <a:t>Launch Activity</a:t>
            </a:r>
            <a:endParaRPr lang="ru-RU" b="1" dirty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69FC5DA-1FB8-44B9-8F06-2991DE983A4E}"/>
              </a:ext>
            </a:extLst>
          </p:cNvPr>
          <p:cNvSpPr txBox="1">
            <a:spLocks/>
          </p:cNvSpPr>
          <p:nvPr/>
        </p:nvSpPr>
        <p:spPr>
          <a:xfrm>
            <a:off x="993913" y="2077278"/>
            <a:ext cx="2435087" cy="944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9BF4954-24BD-4975-B375-230A07B2F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215" y="2077278"/>
            <a:ext cx="8540829" cy="378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569738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09.05.2024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7" y="1202243"/>
            <a:ext cx="9257907" cy="690677"/>
          </a:xfrm>
        </p:spPr>
        <p:txBody>
          <a:bodyPr/>
          <a:lstStyle/>
          <a:p>
            <a:r>
              <a:rPr lang="ru-RU" b="1" dirty="0"/>
              <a:t>Загрузочный экран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69FC5DA-1FB8-44B9-8F06-2991DE983A4E}"/>
              </a:ext>
            </a:extLst>
          </p:cNvPr>
          <p:cNvSpPr txBox="1">
            <a:spLocks/>
          </p:cNvSpPr>
          <p:nvPr/>
        </p:nvSpPr>
        <p:spPr>
          <a:xfrm>
            <a:off x="993913" y="2077278"/>
            <a:ext cx="2435087" cy="944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02F48D2-8DD6-4D2F-9FF1-5785F7E09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765" y="1964932"/>
            <a:ext cx="7523606" cy="398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363515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09.05.2024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921" y="964884"/>
            <a:ext cx="9257907" cy="690677"/>
          </a:xfrm>
        </p:spPr>
        <p:txBody>
          <a:bodyPr/>
          <a:lstStyle/>
          <a:p>
            <a:r>
              <a:rPr lang="ru-RU" b="1" dirty="0"/>
              <a:t>Что умеет </a:t>
            </a:r>
            <a:r>
              <a:rPr lang="ru-RU" b="1" dirty="0" err="1"/>
              <a:t>Дино</a:t>
            </a:r>
            <a:endParaRPr lang="ru-RU" b="1" dirty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69FC5DA-1FB8-44B9-8F06-2991DE983A4E}"/>
              </a:ext>
            </a:extLst>
          </p:cNvPr>
          <p:cNvSpPr txBox="1">
            <a:spLocks/>
          </p:cNvSpPr>
          <p:nvPr/>
        </p:nvSpPr>
        <p:spPr>
          <a:xfrm>
            <a:off x="993913" y="2077278"/>
            <a:ext cx="2435087" cy="944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8AE9F5-C078-4F5A-808C-18F75DFA5D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72" t="5978" r="56282"/>
          <a:stretch/>
        </p:blipFill>
        <p:spPr>
          <a:xfrm>
            <a:off x="1048714" y="2040379"/>
            <a:ext cx="2236304" cy="321073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ACD4ECE-EAB9-40B3-8C5C-E574C10269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86" t="13523" r="40326"/>
          <a:stretch/>
        </p:blipFill>
        <p:spPr>
          <a:xfrm>
            <a:off x="3930150" y="1997329"/>
            <a:ext cx="3653996" cy="321073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FD4087A-C3ED-4005-8AC4-2E172557D8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22" t="33187" r="65109"/>
          <a:stretch/>
        </p:blipFill>
        <p:spPr>
          <a:xfrm>
            <a:off x="8233581" y="1991400"/>
            <a:ext cx="2853757" cy="3214995"/>
          </a:xfrm>
          <a:prstGeom prst="rect">
            <a:avLst/>
          </a:prstGeom>
        </p:spPr>
      </p:pic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D71029F2-285A-43BB-8FE7-8BA32DF6C8BD}"/>
              </a:ext>
            </a:extLst>
          </p:cNvPr>
          <p:cNvSpPr txBox="1">
            <a:spLocks/>
          </p:cNvSpPr>
          <p:nvPr/>
        </p:nvSpPr>
        <p:spPr>
          <a:xfrm>
            <a:off x="699536" y="5500133"/>
            <a:ext cx="2878944" cy="607533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Прыжок – правая половина экрана</a:t>
            </a:r>
          </a:p>
        </p:txBody>
      </p:sp>
      <p:sp>
        <p:nvSpPr>
          <p:cNvPr id="16" name="Подзаголовок 2">
            <a:extLst>
              <a:ext uri="{FF2B5EF4-FFF2-40B4-BE49-F238E27FC236}">
                <a16:creationId xmlns:a16="http://schemas.microsoft.com/office/drawing/2014/main" id="{EB64127A-7C00-4D8E-B334-79EDCCC7B652}"/>
              </a:ext>
            </a:extLst>
          </p:cNvPr>
          <p:cNvSpPr txBox="1">
            <a:spLocks/>
          </p:cNvSpPr>
          <p:nvPr/>
        </p:nvSpPr>
        <p:spPr>
          <a:xfrm>
            <a:off x="4166471" y="5500133"/>
            <a:ext cx="2878944" cy="607533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 err="1"/>
              <a:t>Пригиб</a:t>
            </a:r>
            <a:r>
              <a:rPr lang="ru-RU" dirty="0"/>
              <a:t>– левая половина экрана</a:t>
            </a:r>
          </a:p>
        </p:txBody>
      </p:sp>
      <p:sp>
        <p:nvSpPr>
          <p:cNvPr id="17" name="Подзаголовок 2">
            <a:extLst>
              <a:ext uri="{FF2B5EF4-FFF2-40B4-BE49-F238E27FC236}">
                <a16:creationId xmlns:a16="http://schemas.microsoft.com/office/drawing/2014/main" id="{4666881F-D62A-4CC0-87DE-DD57DE6B5545}"/>
              </a:ext>
            </a:extLst>
          </p:cNvPr>
          <p:cNvSpPr txBox="1">
            <a:spLocks/>
          </p:cNvSpPr>
          <p:nvPr/>
        </p:nvSpPr>
        <p:spPr>
          <a:xfrm>
            <a:off x="8061167" y="5335838"/>
            <a:ext cx="3026171" cy="936124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Смерть – при столкновении с препятствием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A881058-372A-4DA4-9849-C822BD6D5A42}"/>
              </a:ext>
            </a:extLst>
          </p:cNvPr>
          <p:cNvSpPr/>
          <p:nvPr/>
        </p:nvSpPr>
        <p:spPr>
          <a:xfrm>
            <a:off x="863138" y="1806222"/>
            <a:ext cx="2612425" cy="4367378"/>
          </a:xfrm>
          <a:prstGeom prst="rect">
            <a:avLst/>
          </a:prstGeom>
          <a:noFill/>
          <a:ln w="31750">
            <a:solidFill>
              <a:srgbClr val="0068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A58E803-78A3-4944-9957-6BA96804CC86}"/>
              </a:ext>
            </a:extLst>
          </p:cNvPr>
          <p:cNvSpPr/>
          <p:nvPr/>
        </p:nvSpPr>
        <p:spPr>
          <a:xfrm>
            <a:off x="3742082" y="1795258"/>
            <a:ext cx="4030133" cy="4367378"/>
          </a:xfrm>
          <a:prstGeom prst="rect">
            <a:avLst/>
          </a:prstGeom>
          <a:noFill/>
          <a:ln w="31750">
            <a:solidFill>
              <a:srgbClr val="0068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2A2DBC8-A79A-4BA3-AF88-05562DB98297}"/>
              </a:ext>
            </a:extLst>
          </p:cNvPr>
          <p:cNvSpPr/>
          <p:nvPr/>
        </p:nvSpPr>
        <p:spPr>
          <a:xfrm>
            <a:off x="8038734" y="1795258"/>
            <a:ext cx="3243455" cy="4367378"/>
          </a:xfrm>
          <a:prstGeom prst="rect">
            <a:avLst/>
          </a:prstGeom>
          <a:noFill/>
          <a:ln w="31750">
            <a:solidFill>
              <a:srgbClr val="0068E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2851857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09.05.2024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7" y="1202243"/>
            <a:ext cx="9257907" cy="690677"/>
          </a:xfrm>
        </p:spPr>
        <p:txBody>
          <a:bodyPr/>
          <a:lstStyle/>
          <a:p>
            <a:r>
              <a:rPr lang="ru-RU" b="1" dirty="0"/>
              <a:t>Планы дальнейшего развития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D886C80E-CC0D-4575-BD66-5A7C11006F28}"/>
              </a:ext>
            </a:extLst>
          </p:cNvPr>
          <p:cNvSpPr txBox="1">
            <a:spLocks/>
          </p:cNvSpPr>
          <p:nvPr/>
        </p:nvSpPr>
        <p:spPr>
          <a:xfrm>
            <a:off x="920090" y="2467238"/>
            <a:ext cx="9144000" cy="267129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Добавление игровой валюты и скинов на персонажа</a:t>
            </a:r>
            <a:endParaRPr lang="en-US" dirty="0"/>
          </a:p>
          <a:p>
            <a:r>
              <a:rPr lang="ru-RU" dirty="0"/>
              <a:t>Увеличение количества врагов</a:t>
            </a:r>
          </a:p>
          <a:p>
            <a:r>
              <a:rPr lang="ru-RU" dirty="0"/>
              <a:t>Финальный босс</a:t>
            </a:r>
          </a:p>
          <a:p>
            <a:r>
              <a:rPr lang="ru-RU" dirty="0"/>
              <a:t>Смена дня и ночи</a:t>
            </a:r>
          </a:p>
          <a:p>
            <a:r>
              <a:rPr lang="ru-RU" dirty="0"/>
              <a:t>Уровни сложности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69FC5DA-1FB8-44B9-8F06-2991DE983A4E}"/>
              </a:ext>
            </a:extLst>
          </p:cNvPr>
          <p:cNvSpPr txBox="1">
            <a:spLocks/>
          </p:cNvSpPr>
          <p:nvPr/>
        </p:nvSpPr>
        <p:spPr>
          <a:xfrm>
            <a:off x="993913" y="2077278"/>
            <a:ext cx="2435087" cy="944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7F65EB-C1BD-443C-B0D6-86582004D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760" y="2661109"/>
            <a:ext cx="5508978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427617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137</Words>
  <Application>Microsoft Office PowerPoint</Application>
  <PresentationFormat>Широкоэкранный</PresentationFormat>
  <Paragraphs>55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SamsungOne 450C</vt:lpstr>
      <vt:lpstr>Calibri</vt:lpstr>
      <vt:lpstr>SamsungOne 800C</vt:lpstr>
      <vt:lpstr>Samsung IT School White</vt:lpstr>
      <vt:lpstr>Samsung IT School En</vt:lpstr>
      <vt:lpstr>Samsung IT School White En</vt:lpstr>
      <vt:lpstr>Презентация PowerPoint</vt:lpstr>
      <vt:lpstr>DinoRush</vt:lpstr>
      <vt:lpstr>Описание проекта</vt:lpstr>
      <vt:lpstr>Особенности проекта</vt:lpstr>
      <vt:lpstr>Структура проекта</vt:lpstr>
      <vt:lpstr>Launch Activity</vt:lpstr>
      <vt:lpstr>Загрузочный экран</vt:lpstr>
      <vt:lpstr>Что умеет Дино</vt:lpstr>
      <vt:lpstr>Планы дальнейшего развития</vt:lpstr>
      <vt:lpstr>Результат</vt:lpstr>
      <vt:lpstr>Результат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Даша Снорикова</cp:lastModifiedBy>
  <cp:revision>38</cp:revision>
  <dcterms:created xsi:type="dcterms:W3CDTF">2020-05-25T08:37:09Z</dcterms:created>
  <dcterms:modified xsi:type="dcterms:W3CDTF">2024-05-09T17:32:04Z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